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2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4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4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6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3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8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8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2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8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3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8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1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B6A2-1E87-AC4C-B83A-04FF05F55ABB}" type="datetimeFigureOut">
              <a:rPr lang="en-US" smtClean="0"/>
              <a:t>10/16/14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BE851-DF4C-514F-9466-A508EFF2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5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331" y="1945873"/>
            <a:ext cx="3272697" cy="207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917385" cy="19458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3416"/>
            <a:ext cx="2779544" cy="1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5873"/>
            <a:ext cx="2059331" cy="1227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484" y="0"/>
            <a:ext cx="1607516" cy="120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195" y="2728923"/>
            <a:ext cx="2908805" cy="2159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8715" y="1202940"/>
            <a:ext cx="2585286" cy="1668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737" y="4698582"/>
            <a:ext cx="3206263" cy="2159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340" y="4434082"/>
            <a:ext cx="3638151" cy="2423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662" y="37515"/>
            <a:ext cx="850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Rock Candy World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9545" y="3887195"/>
            <a:ext cx="2073374" cy="29708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7386" y="0"/>
            <a:ext cx="3056278" cy="19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5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56" y="0"/>
            <a:ext cx="3718744" cy="26993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3095" y="251722"/>
            <a:ext cx="850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Leapfrog Cities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73095"/>
            <a:ext cx="3237725" cy="1780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705" y="4812241"/>
            <a:ext cx="3583295" cy="2045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9379"/>
            <a:ext cx="2524954" cy="189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641858"/>
            <a:ext cx="4473324" cy="22161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48" y="2699371"/>
            <a:ext cx="3343552" cy="2143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359" y="2676585"/>
            <a:ext cx="2871622" cy="21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8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340" y="251722"/>
            <a:ext cx="850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Age of Great Mini-Mobility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75438"/>
            <a:ext cx="4110081" cy="3082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775" y="2402803"/>
            <a:ext cx="3923624" cy="2207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9495"/>
            <a:ext cx="3683914" cy="2455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048" y="4609841"/>
            <a:ext cx="2992862" cy="2248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427" y="0"/>
            <a:ext cx="4304574" cy="2716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9833" y="2096036"/>
            <a:ext cx="3773066" cy="2513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910" y="4609841"/>
            <a:ext cx="2558591" cy="224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8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340" y="251722"/>
            <a:ext cx="850045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Photo credits: (all </a:t>
            </a:r>
            <a:r>
              <a:rPr lang="en-US" sz="1400" dirty="0" err="1" smtClean="0"/>
              <a:t>uncredited</a:t>
            </a:r>
            <a:r>
              <a:rPr lang="en-US" sz="1400" dirty="0" smtClean="0"/>
              <a:t> images are personal photos)</a:t>
            </a:r>
          </a:p>
          <a:p>
            <a:r>
              <a:rPr lang="en-US" sz="1400" b="1" dirty="0" smtClean="0"/>
              <a:t>Rock Candy World</a:t>
            </a:r>
          </a:p>
          <a:p>
            <a:r>
              <a:rPr lang="en-US" sz="1400" dirty="0" smtClean="0"/>
              <a:t>Shibuya: http://</a:t>
            </a:r>
            <a:r>
              <a:rPr lang="en-US" sz="1400" dirty="0" err="1" smtClean="0"/>
              <a:t>upload.wikimedia.org</a:t>
            </a:r>
            <a:r>
              <a:rPr lang="en-US" sz="1400" dirty="0" smtClean="0"/>
              <a:t>/</a:t>
            </a:r>
            <a:r>
              <a:rPr lang="en-US" sz="1400" dirty="0" err="1" smtClean="0"/>
              <a:t>wikipedia</a:t>
            </a:r>
            <a:r>
              <a:rPr lang="en-US" sz="1400" dirty="0" smtClean="0"/>
              <a:t>/commons/4/4e/</a:t>
            </a:r>
            <a:r>
              <a:rPr lang="en-US" sz="1400" dirty="0" err="1" smtClean="0"/>
              <a:t>Shibuya_Night</a:t>
            </a:r>
            <a:r>
              <a:rPr lang="en-US" sz="1400" dirty="0" smtClean="0"/>
              <a:t>_(HDR).jpg</a:t>
            </a:r>
          </a:p>
          <a:p>
            <a:r>
              <a:rPr lang="en-US" sz="1400" dirty="0" smtClean="0"/>
              <a:t>Octavia and Hayes: http://</a:t>
            </a:r>
            <a:r>
              <a:rPr lang="en-US" sz="1400" dirty="0" err="1" smtClean="0"/>
              <a:t>www.destinationtba.com</a:t>
            </a:r>
            <a:r>
              <a:rPr lang="en-US" sz="1400" dirty="0" smtClean="0"/>
              <a:t>/</a:t>
            </a:r>
            <a:r>
              <a:rPr lang="en-US" sz="1400" dirty="0" err="1" smtClean="0"/>
              <a:t>wp</a:t>
            </a:r>
            <a:r>
              <a:rPr lang="en-US" sz="1400" dirty="0" smtClean="0"/>
              <a:t>-content/uploads/2011/06/P1040260.jpg</a:t>
            </a:r>
          </a:p>
          <a:p>
            <a:r>
              <a:rPr lang="en-US" sz="1400" dirty="0" smtClean="0"/>
              <a:t>Neal's Yard: http://</a:t>
            </a:r>
            <a:r>
              <a:rPr lang="en-US" sz="1400" dirty="0" err="1" smtClean="0"/>
              <a:t>stories.eurostar.com</a:t>
            </a:r>
            <a:r>
              <a:rPr lang="en-US" sz="1400" dirty="0" smtClean="0"/>
              <a:t>/</a:t>
            </a:r>
            <a:r>
              <a:rPr lang="en-US" sz="1400" dirty="0" err="1" smtClean="0"/>
              <a:t>wp</a:t>
            </a:r>
            <a:r>
              <a:rPr lang="en-US" sz="1400" dirty="0" smtClean="0"/>
              <a:t>-content/uploads/2014/04/IMG_0895.jpg</a:t>
            </a:r>
          </a:p>
          <a:p>
            <a:r>
              <a:rPr lang="en-US" sz="1400" b="1" dirty="0" smtClean="0"/>
              <a:t>Leapfrog Cities</a:t>
            </a:r>
          </a:p>
          <a:p>
            <a:r>
              <a:rPr lang="en-US" sz="1400" dirty="0" smtClean="0"/>
              <a:t>People in subway: http://blog.g8-life.com/2011/10/world-population-reaches-7-billion.html</a:t>
            </a:r>
          </a:p>
          <a:p>
            <a:r>
              <a:rPr lang="en-US" sz="1400" dirty="0" smtClean="0"/>
              <a:t>Ithaca falls: http://</a:t>
            </a:r>
            <a:r>
              <a:rPr lang="en-US" sz="1400" dirty="0" err="1" smtClean="0"/>
              <a:t>nyfalls.com</a:t>
            </a:r>
            <a:r>
              <a:rPr lang="en-US" sz="1400" dirty="0" smtClean="0"/>
              <a:t>/</a:t>
            </a:r>
            <a:r>
              <a:rPr lang="en-US" sz="1400" dirty="0" err="1" smtClean="0"/>
              <a:t>dev</a:t>
            </a:r>
            <a:r>
              <a:rPr lang="en-US" sz="1400" dirty="0" smtClean="0"/>
              <a:t>/</a:t>
            </a:r>
            <a:r>
              <a:rPr lang="en-US" sz="1400" dirty="0" err="1" smtClean="0"/>
              <a:t>wp</a:t>
            </a:r>
            <a:r>
              <a:rPr lang="en-US" sz="1400" dirty="0" smtClean="0"/>
              <a:t>-content/uploads/2013/02/Ithaca-Falls-Gallery-01.jpg</a:t>
            </a:r>
          </a:p>
          <a:p>
            <a:r>
              <a:rPr lang="en-US" sz="1400" dirty="0" smtClean="0"/>
              <a:t>Serious drought cars: http://</a:t>
            </a:r>
            <a:r>
              <a:rPr lang="en-US" sz="1400" dirty="0" err="1" smtClean="0"/>
              <a:t>nextcity.org</a:t>
            </a:r>
            <a:r>
              <a:rPr lang="en-US" sz="1400" dirty="0" smtClean="0"/>
              <a:t>/daily/entry/drought-west-</a:t>
            </a:r>
            <a:r>
              <a:rPr lang="en-US" sz="1400" dirty="0" err="1" smtClean="0"/>
              <a:t>california</a:t>
            </a:r>
            <a:r>
              <a:rPr lang="en-US" sz="1400" dirty="0" smtClean="0"/>
              <a:t>-water-selling</a:t>
            </a:r>
          </a:p>
          <a:p>
            <a:r>
              <a:rPr lang="en-US" sz="1400" dirty="0" smtClean="0"/>
              <a:t>Pittsburgh </a:t>
            </a:r>
            <a:r>
              <a:rPr lang="en-US" sz="1400" dirty="0" err="1" smtClean="0"/>
              <a:t>coworking</a:t>
            </a:r>
            <a:r>
              <a:rPr lang="en-US" sz="1400" dirty="0" smtClean="0"/>
              <a:t> space: http://</a:t>
            </a:r>
            <a:r>
              <a:rPr lang="en-US" sz="1400" dirty="0" err="1" smtClean="0"/>
              <a:t>www.popcitymedia.com</a:t>
            </a:r>
            <a:r>
              <a:rPr lang="en-US" sz="1400" dirty="0" smtClean="0"/>
              <a:t>/features/sharedworkspaces0821.aspx</a:t>
            </a:r>
          </a:p>
          <a:p>
            <a:endParaRPr lang="en-US" sz="1400" dirty="0" smtClean="0"/>
          </a:p>
          <a:p>
            <a:r>
              <a:rPr lang="en-US" sz="1400" b="1" dirty="0" smtClean="0"/>
              <a:t>Age of Great Mini-Mobility</a:t>
            </a:r>
          </a:p>
          <a:p>
            <a:r>
              <a:rPr lang="en-US" sz="1400" dirty="0" smtClean="0"/>
              <a:t>Swiss train: http://4rail.net/</a:t>
            </a:r>
            <a:r>
              <a:rPr lang="en-US" sz="1400" dirty="0" err="1" smtClean="0"/>
              <a:t>ch</a:t>
            </a:r>
            <a:r>
              <a:rPr lang="en-US" sz="1400" dirty="0" smtClean="0"/>
              <a:t>/sbb-icn-zurich-311207.jpg</a:t>
            </a:r>
          </a:p>
          <a:p>
            <a:r>
              <a:rPr lang="en-US" sz="1400" dirty="0" smtClean="0"/>
              <a:t>Google car: http://</a:t>
            </a:r>
            <a:r>
              <a:rPr lang="en-US" sz="1400" dirty="0" err="1" smtClean="0"/>
              <a:t>www.fastcodesign.com</a:t>
            </a:r>
            <a:r>
              <a:rPr lang="en-US" sz="1400" dirty="0" smtClean="0"/>
              <a:t>/3031342/top-car-designers-critique-</a:t>
            </a:r>
            <a:r>
              <a:rPr lang="en-US" sz="1400" dirty="0" err="1" smtClean="0"/>
              <a:t>googles</a:t>
            </a:r>
            <a:r>
              <a:rPr lang="en-US" sz="1400" dirty="0" smtClean="0"/>
              <a:t>-cute-self-driving-car</a:t>
            </a:r>
          </a:p>
          <a:p>
            <a:r>
              <a:rPr lang="en-US" sz="1400" dirty="0" smtClean="0"/>
              <a:t>Boy listening to music: </a:t>
            </a:r>
            <a:r>
              <a:rPr lang="de-DE" sz="1400" dirty="0" smtClean="0"/>
              <a:t>http://</a:t>
            </a:r>
            <a:r>
              <a:rPr lang="de-DE" sz="1400" dirty="0" err="1" smtClean="0"/>
              <a:t>www.corbisimages.com</a:t>
            </a:r>
            <a:r>
              <a:rPr lang="de-DE" sz="1400" dirty="0" smtClean="0"/>
              <a:t>/</a:t>
            </a:r>
            <a:r>
              <a:rPr lang="de-DE" sz="1400" dirty="0" err="1" smtClean="0"/>
              <a:t>images</a:t>
            </a:r>
            <a:r>
              <a:rPr lang="de-DE" sz="1400" dirty="0" smtClean="0"/>
              <a:t>/Corbis-42-18769681.jpg?size=67&amp;uid=31a68ad5-0119-43a0-97b1-7e706720e7e9</a:t>
            </a:r>
            <a:endParaRPr lang="en-US" sz="1400" dirty="0" smtClean="0"/>
          </a:p>
          <a:p>
            <a:r>
              <a:rPr lang="en-US" sz="1400" dirty="0" smtClean="0"/>
              <a:t>Family reunion: http://</a:t>
            </a:r>
            <a:r>
              <a:rPr lang="en-US" sz="1400" dirty="0" err="1" smtClean="0"/>
              <a:t>s.hswstatic.com</a:t>
            </a:r>
            <a:r>
              <a:rPr lang="en-US" sz="1400" dirty="0" smtClean="0"/>
              <a:t>/gif/5-family-reunion-games-1.jpg</a:t>
            </a:r>
          </a:p>
          <a:p>
            <a:r>
              <a:rPr lang="en-US" sz="1400" dirty="0" smtClean="0"/>
              <a:t>Apple picking: http://</a:t>
            </a:r>
            <a:r>
              <a:rPr lang="en-US" sz="1400" dirty="0" err="1" smtClean="0"/>
              <a:t>fidoloves.com</a:t>
            </a:r>
            <a:r>
              <a:rPr lang="en-US" sz="1400" dirty="0" smtClean="0"/>
              <a:t>/</a:t>
            </a:r>
            <a:r>
              <a:rPr lang="en-US" sz="1400" dirty="0" err="1" smtClean="0"/>
              <a:t>wp</a:t>
            </a:r>
            <a:r>
              <a:rPr lang="en-US" sz="1400" dirty="0" smtClean="0"/>
              <a:t>-content/uploads/2011/09/apple-picking-dogs-</a:t>
            </a:r>
            <a:r>
              <a:rPr lang="en-US" sz="1400" dirty="0" err="1" smtClean="0"/>
              <a:t>allowed.jpg</a:t>
            </a:r>
            <a:endParaRPr lang="en-US" sz="1400" dirty="0" smtClean="0"/>
          </a:p>
          <a:p>
            <a:r>
              <a:rPr lang="en-US" sz="1400" dirty="0" smtClean="0"/>
              <a:t>Farm stand: http://</a:t>
            </a:r>
            <a:r>
              <a:rPr lang="en-US" sz="1400" dirty="0" err="1" smtClean="0"/>
              <a:t>exploremiamisburg.com</a:t>
            </a:r>
            <a:r>
              <a:rPr lang="en-US" sz="1400" dirty="0" smtClean="0"/>
              <a:t>/</a:t>
            </a:r>
            <a:r>
              <a:rPr lang="en-US" sz="1400" dirty="0" err="1" smtClean="0"/>
              <a:t>wp</a:t>
            </a:r>
            <a:r>
              <a:rPr lang="en-US" sz="1400" dirty="0" smtClean="0"/>
              <a:t>-content/uploads/2011/06/farmers-</a:t>
            </a:r>
            <a:r>
              <a:rPr lang="en-US" sz="1400" dirty="0" err="1" smtClean="0"/>
              <a:t>market.jpg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8140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348</Words>
  <Application>Microsoft Macintosh PowerPoint</Application>
  <PresentationFormat>On-screen Show (4:3)</PresentationFormat>
  <Paragraphs>21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Tasse</dc:creator>
  <cp:lastModifiedBy>Dan Tasse</cp:lastModifiedBy>
  <cp:revision>10</cp:revision>
  <dcterms:created xsi:type="dcterms:W3CDTF">2014-10-16T19:49:09Z</dcterms:created>
  <dcterms:modified xsi:type="dcterms:W3CDTF">2014-10-16T20:49:39Z</dcterms:modified>
</cp:coreProperties>
</file>